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3" d="100"/>
          <a:sy n="63" d="100"/>
        </p:scale>
        <p:origin x="-20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5/4/17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5/4/17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ropitto.me/wsmsspanis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2017 </a:t>
            </a:r>
            <a:r>
              <a:rPr lang="en-US" dirty="0" smtClean="0"/>
              <a:t>Spanish </a:t>
            </a:r>
            <a:r>
              <a:rPr lang="en-US" dirty="0"/>
              <a:t>1 </a:t>
            </a:r>
            <a:br>
              <a:rPr lang="en-US" dirty="0"/>
            </a:br>
            <a:r>
              <a:rPr lang="en-US" dirty="0"/>
              <a:t>End-of-Course </a:t>
            </a:r>
            <a:r>
              <a:rPr lang="en-US" dirty="0" smtClean="0"/>
              <a:t>Exam</a:t>
            </a:r>
            <a:br>
              <a:rPr lang="en-US" dirty="0" smtClean="0"/>
            </a:br>
            <a:r>
              <a:rPr lang="en-US" dirty="0" smtClean="0"/>
              <a:t>Speaking Recordings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Type your name here</a:t>
            </a:r>
          </a:p>
          <a:p>
            <a:r>
              <a:rPr lang="en-US" dirty="0"/>
              <a:t>Your computer number: </a:t>
            </a:r>
          </a:p>
        </p:txBody>
      </p:sp>
    </p:spTree>
    <p:extLst>
      <p:ext uri="{BB962C8B-B14F-4D97-AF65-F5344CB8AC3E}">
        <p14:creationId xmlns:p14="http://schemas.microsoft.com/office/powerpoint/2010/main" val="203418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Speaking Prompt #___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Record your prompt.</a:t>
            </a:r>
          </a:p>
          <a:p>
            <a:pPr lvl="1"/>
            <a:r>
              <a:rPr lang="en-US" dirty="0"/>
              <a:t>On this screen: Audio &gt; Record Audio</a:t>
            </a:r>
          </a:p>
          <a:p>
            <a:r>
              <a:rPr lang="en-US" dirty="0"/>
              <a:t>Be sure to type the number of the prompt in the header of this page.</a:t>
            </a:r>
          </a:p>
          <a:p>
            <a:r>
              <a:rPr lang="en-US" dirty="0"/>
              <a:t>Save your </a:t>
            </a:r>
            <a:r>
              <a:rPr lang="en-US" dirty="0" smtClean="0"/>
              <a:t>file </a:t>
            </a:r>
            <a:r>
              <a:rPr lang="en-US" sz="2000" b="1" dirty="0" smtClean="0"/>
              <a:t>ON THE DESKTOP </a:t>
            </a:r>
            <a:r>
              <a:rPr lang="en-US" dirty="0"/>
              <a:t>with the following naming convention:</a:t>
            </a:r>
          </a:p>
          <a:p>
            <a:pPr lvl="1"/>
            <a:endParaRPr lang="en-US" sz="1800" dirty="0" smtClean="0"/>
          </a:p>
          <a:p>
            <a:pPr marL="457200" lvl="1" indent="0">
              <a:buNone/>
            </a:pPr>
            <a:r>
              <a:rPr lang="en-US" sz="2400" b="1" dirty="0" smtClean="0"/>
              <a:t>		</a:t>
            </a:r>
            <a:r>
              <a:rPr lang="en-US" sz="2400" b="1" dirty="0" err="1" smtClean="0"/>
              <a:t>Last_First_Spanish</a:t>
            </a:r>
            <a:r>
              <a:rPr lang="en-US" sz="2400" b="1" dirty="0" smtClean="0"/>
              <a:t> </a:t>
            </a:r>
            <a:r>
              <a:rPr lang="en-US" sz="2400" b="1" dirty="0"/>
              <a:t>1 EOC </a:t>
            </a:r>
            <a:r>
              <a:rPr lang="en-US" sz="2400" b="1" dirty="0" smtClean="0"/>
              <a:t>Speaking </a:t>
            </a:r>
            <a:endParaRPr lang="en-US" sz="2400" b="1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67367" y="1295383"/>
            <a:ext cx="3119684" cy="1938992"/>
          </a:xfrm>
          <a:prstGeom prst="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Insert your recording here: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03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Speaking Prompt #___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Record your prompt.</a:t>
            </a:r>
          </a:p>
          <a:p>
            <a:pPr lvl="1"/>
            <a:r>
              <a:rPr lang="en-US" dirty="0"/>
              <a:t>Either: On this screen: Audio &gt; Record Audio </a:t>
            </a:r>
          </a:p>
          <a:p>
            <a:r>
              <a:rPr lang="en-US" dirty="0"/>
              <a:t>Be sure to type the number of the prompt in the header of this page.</a:t>
            </a:r>
          </a:p>
          <a:p>
            <a:r>
              <a:rPr lang="en-US" dirty="0"/>
              <a:t>Resave your file.</a:t>
            </a:r>
          </a:p>
          <a:p>
            <a:r>
              <a:rPr lang="en-US" dirty="0"/>
              <a:t>Go to the following link and upload this file.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hlinkClick r:id="rId2"/>
              </a:rPr>
              <a:t>https://dropitto.me/</a:t>
            </a:r>
            <a:r>
              <a:rPr lang="en-US" dirty="0" smtClean="0">
                <a:hlinkClick r:id="rId2"/>
              </a:rPr>
              <a:t>wsmsspanish</a:t>
            </a:r>
            <a:endParaRPr lang="en-US" dirty="0" smtClean="0"/>
          </a:p>
          <a:p>
            <a:pPr marL="0" indent="0">
              <a:buNone/>
            </a:pPr>
            <a:r>
              <a:rPr lang="en-US" smtClean="0"/>
              <a:t>				Password </a:t>
            </a:r>
            <a:r>
              <a:rPr lang="en-US" dirty="0" smtClean="0"/>
              <a:t>is Spartan1</a:t>
            </a:r>
          </a:p>
          <a:p>
            <a:r>
              <a:rPr lang="en-US" b="1" i="1" u="sng" dirty="0" smtClean="0"/>
              <a:t>NOTICE</a:t>
            </a:r>
            <a:r>
              <a:rPr lang="en-US" b="1" i="1" u="sng" dirty="0"/>
              <a:t>:  It is your responsibility to make sure that you have labeled each slide in this PowerPoint, that you have correctly inserted a recording, and that you have uploaded this file to the Dropittome.com.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67367" y="1295383"/>
            <a:ext cx="3119684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Insert your recording here: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07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7 EOC Speaking Template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2017 EOC Speaking Template" id="{DBF347CC-FD46-4CB5-8BF1-BA2FB69E32DC}" vid="{67F97282-EE73-4E51-8DD3-1450DE9F69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EOC Speaking Template.potx</Template>
  <TotalTime>106</TotalTime>
  <Words>113</Words>
  <Application>Microsoft Macintosh PowerPoint</Application>
  <PresentationFormat>Custom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2017 EOC Speaking Template</vt:lpstr>
      <vt:lpstr>2017 Spanish 1  End-of-Course Exam Speaking Recordings</vt:lpstr>
      <vt:lpstr>Speaking Prompt #___</vt:lpstr>
      <vt:lpstr>Speaking Prompt #___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French 1  End-of-Course Exam</dc:title>
  <dc:creator>DANIEL M BROOKS</dc:creator>
  <cp:lastModifiedBy>Salli Scott Young</cp:lastModifiedBy>
  <cp:revision>10</cp:revision>
  <dcterms:created xsi:type="dcterms:W3CDTF">2017-04-24T17:40:40Z</dcterms:created>
  <dcterms:modified xsi:type="dcterms:W3CDTF">2017-05-04T11:23:51Z</dcterms:modified>
</cp:coreProperties>
</file>